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1h9_cB9mPT8" TargetMode="External"/><Relationship Id="rId4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_ALeswWzpBo" TargetMode="External"/><Relationship Id="rId4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BKr8lbx3uFY" TargetMode="External"/><Relationship Id="rId4" Type="http://schemas.openxmlformats.org/officeDocument/2006/relationships/image" Target="../media/image10.jpg"/><Relationship Id="rId5" Type="http://schemas.openxmlformats.org/officeDocument/2006/relationships/hyperlink" Target="http://www.youtube.com/watch?v=JPKOESR1k04" TargetMode="External"/><Relationship Id="rId6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namecheap.com" TargetMode="External"/><Relationship Id="rId4" Type="http://schemas.openxmlformats.org/officeDocument/2006/relationships/hyperlink" Target="https://www.bluehost.com/" TargetMode="External"/><Relationship Id="rId9" Type="http://schemas.openxmlformats.org/officeDocument/2006/relationships/image" Target="../media/image12.gif"/><Relationship Id="rId5" Type="http://schemas.openxmlformats.org/officeDocument/2006/relationships/hyperlink" Target="https://www.hostgator.com/" TargetMode="External"/><Relationship Id="rId6" Type="http://schemas.openxmlformats.org/officeDocument/2006/relationships/hyperlink" Target="https://www.godaddy.com" TargetMode="External"/><Relationship Id="rId7" Type="http://schemas.openxmlformats.org/officeDocument/2006/relationships/hyperlink" Target="https://www.dreamhost.com/" TargetMode="External"/><Relationship Id="rId8" Type="http://schemas.openxmlformats.org/officeDocument/2006/relationships/hyperlink" Target="https://www.domain.co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godaddy.com/offers/domains/cheap?isc=gofd1001aj&amp;slid=&amp;pgrid=195481786&amp;ptaid=aud-302891165505:kwd-10086341&amp;mkwid=s1P5DVtoP_pcrid_259291467511_pkw_cheap%20domain_pmt_e_pdv_c_&amp;gclid=Cj0KCQjwre_XBRDVARIsAPf7zZhw5uEEFE2pa-jOatrPYUNfuHV7Rv8GxzRtYdF7L5fAFpQh6R0Ll0UaAmOXEALw_wcB" TargetMode="External"/><Relationship Id="rId4" Type="http://schemas.openxmlformats.org/officeDocument/2006/relationships/image" Target="../media/image1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a3rc_IE3cjQ" TargetMode="External"/><Relationship Id="rId4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rUNQphoGVwQ" TargetMode="External"/><Relationship Id="rId4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EUAmiIsp2YU" TargetMode="External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RDo3hBL1rfA" TargetMode="External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bl.ocks.org/mbostock/3943967" TargetMode="External"/><Relationship Id="rId4" Type="http://schemas.openxmlformats.org/officeDocument/2006/relationships/hyperlink" Target="http://www.histography.io/" TargetMode="External"/><Relationship Id="rId5" Type="http://schemas.openxmlformats.org/officeDocument/2006/relationships/hyperlink" Target="http://hexgl.bkcore.com/play/" TargetMode="External"/><Relationship Id="rId6" Type="http://schemas.openxmlformats.org/officeDocument/2006/relationships/hyperlink" Target="https://codepen.io/Thibka/full/BRzgOM/" TargetMode="External"/><Relationship Id="rId7" Type="http://schemas.openxmlformats.org/officeDocument/2006/relationships/hyperlink" Target="https://codepen.io/wfuller/full/MGXeav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6: JavaScript, Git/GitHub, Deploying code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</a:t>
            </a:r>
            <a:endParaRPr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“Git is a free and open source distributed version control system designed to handle everything from small to very large projects with speed and efficiency” - git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Git is a Version Control System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Version control is a system that records changes to a file or set of files over time so you can recall specific version later</a:t>
            </a:r>
            <a:endParaRPr/>
          </a:p>
        </p:txBody>
      </p:sp>
      <p:pic>
        <p:nvPicPr>
          <p:cNvPr descr="Related image"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475" y="1138825"/>
            <a:ext cx="3339926" cy="333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thub for Noobs is a great way to become familiar with the basics of Git and GitHub.&#10;&#10;This first lesson is about the history of the two. Where did Git come from? Who made it, and why?&#10;&#10;What is the difference between Git and GitHub?&#10;&#10;All these questions and more are answered in this first video in a series called: GITHUB FOR NOOBS!&#10;&#10;- - -&#10;&#10;This video was sponsored by the DevTips Patron Community - https://www.patreon.com/DevTips&#10;&#10;Listen to Travis' Podcast - http://www.travandlos.com/&#10;&#10;Get awesomeness emailed to you every thursday - http://travisneilson.com/notes &#10;&#10;You should follow DevTips on Twitter - https://twitter.com/DevTipsShow" id="201" name="Shape 201" title="GitHub for Noobs (1/4) – A Short Histor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158" y="32375"/>
            <a:ext cx="6771667" cy="50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day we look at how Git and Github are used. It's not hard, don't be SCARED :P&#10;&#10;- - -&#10;&#10;This video was sponsored by the DevTips Patron Community - https://www.patreon.com/DevTips&#10;&#10;Listen to Travis' Podcast - http://www.travandlos.com/&#10;&#10;Get awesomeness emailed to you every thursday - http://travisneilson.com/notes &#10;&#10;You should follow DevTips on Twitter - https://twitter.com/DevTipsShow" id="206" name="Shape 206" title="GitHub for Noobs (2/4) – Common Workflow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Furthering Git and GitHub knowledge</a:t>
            </a:r>
            <a:endParaRPr/>
          </a:p>
        </p:txBody>
      </p:sp>
      <p:pic>
        <p:nvPicPr>
          <p:cNvPr descr="In today's video we start with git using GitHub's Desktop App. It's super easy!&#10;&#10;- - -&#10;&#10;This video was sponsored by the DevTips Patron Community - https://www.patreon.com/DevTips&#10;&#10;Listen to Travis' Podcast - http://www.travandlos.com/&#10;&#10;Get awesomeness emailed to you every thursday - http://travisneilson.com/notes &#10;&#10;You should follow DevTips on Twitter - https://twitter.com/DevTipsShow" id="212" name="Shape 212" title="GitHub for Noobs (3/4) Using the GitHub Desktop Ap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75" y="1460250"/>
            <a:ext cx="41148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w that we are comfortable with Git and Github, let's make it all work on the command line like a boss!&#10;&#10;- - -&#10;&#10;This video was sponsored by the DevTips Patron Community - https://www.patreon.com/DevTips&#10;&#10;Listen to Travis' Podcast - http://www.travandlos.com/&#10;&#10;Get awesomeness emailed to you every thursday - http://travisneilson.com/notes &#10;&#10;You should follow DevTips on Twitter - https://twitter.com/DevTipsShow" id="213" name="Shape 213" title="GitHub for Noobs (4/4) Using the Command Line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2525" y="1460250"/>
            <a:ext cx="41148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code to the web</a:t>
            </a:r>
            <a:endParaRPr/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1297500" y="1567550"/>
            <a:ext cx="3274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Deploying code on to a web hosting service is no different than working with your local files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Deploying code is like a house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Domain = your address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Hosting = what contains your belongings</a:t>
            </a:r>
            <a:endParaRPr/>
          </a:p>
          <a:p>
            <a: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Data files = all your belongings</a:t>
            </a:r>
            <a:endParaRPr/>
          </a:p>
        </p:txBody>
      </p:sp>
      <p:pic>
        <p:nvPicPr>
          <p:cNvPr descr="Related image"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700" y="1676925"/>
            <a:ext cx="4280800" cy="26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a Domain</a:t>
            </a:r>
            <a:endParaRPr/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a domain is easy, the only challenge is who to pick from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Namecheap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Bluehost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HostGator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GoDaddy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Dreamhost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Domain.com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...just to name a few</a:t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53100" y="1460250"/>
            <a:ext cx="4138500" cy="31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Picking where to buy a domain/hosting</a:t>
            </a:r>
            <a:endParaRPr/>
          </a:p>
        </p:txBody>
      </p:sp>
      <p:sp>
        <p:nvSpPr>
          <p:cNvPr id="233" name="Shape 233"/>
          <p:cNvSpPr txBox="1"/>
          <p:nvPr>
            <p:ph idx="2" type="body"/>
          </p:nvPr>
        </p:nvSpPr>
        <p:spPr>
          <a:xfrm>
            <a:off x="4933225" y="1307850"/>
            <a:ext cx="3403200" cy="3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cheapest option is typically fine for personal use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Most places you can get a domain are </a:t>
            </a:r>
            <a:r>
              <a:rPr lang="en"/>
              <a:t>relatively</a:t>
            </a:r>
            <a:r>
              <a:rPr lang="en"/>
              <a:t> the same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use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GoDaddy = Domains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HostGator = Hosting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I’ve worked with clients on various platforms and had the same equal experience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 your research and imho you’ll find good and bad. I’ve experienced both good and bad with a lot of these services</a:t>
            </a:r>
            <a:endParaRPr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225" y="1307850"/>
            <a:ext cx="3785776" cy="35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 tight budget?</a:t>
            </a:r>
            <a:endParaRPr/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concerned about spending $20 - $30 on a domain and hosting I have good news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GoDaddy Domain</a:t>
            </a:r>
            <a:r>
              <a:rPr lang="en"/>
              <a:t> = $1.17 (1/yr)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HostGator Hosting - $0.01 (1/mo)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HostGator user offer code </a:t>
            </a:r>
            <a:r>
              <a:rPr b="1" lang="en"/>
              <a:t>HOSTGATOR7994</a:t>
            </a:r>
            <a:endParaRPr b="1"/>
          </a:p>
        </p:txBody>
      </p:sp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100" y="1460250"/>
            <a:ext cx="4138500" cy="2872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purchase hosting...you can stop at 5 minutes you will not be installing Wordpress</a:t>
            </a:r>
            <a:endParaRPr/>
          </a:p>
        </p:txBody>
      </p:sp>
      <p:pic>
        <p:nvPicPr>
          <p:cNvPr descr="Play next video: https://www.youtube.com/watch?v=gFF7K0vQFBY&amp;index=5&amp;list=PLb3axj9MltkK-bV0Txo05_eKKAFB2P8QU&#10;Here's how to create your own Amazon.com affiliate site, including how to register your domain name, web hosting (HostGator), and install Wordpress.&#10;&#10;Here are the steps you need to go through in order to make your own web page:&#10;&#10;Step 1 = Niche/Keyword Research&#10;&#10;Step 2 = Register a domain name (.com, .net, .org), and get web hosting (HostGator recommended).&#10;&#10;Step 3 = Install WordPress&#10;&#10;Step 4 = Configure Wordpress&#10;&#10;Step 5 = Writing content on your new website!&#10;&#10;If you are series about becoming an Amazon.com affiliate, you absolutely must learn how to create your own website from scratch using Wordpress.&#10;&#10;You can try to use alternatives like Blogger.com or Tumblr, but it's always best to maintain control of your web properties. That's why I always recommend that people learn how to step up their own websites using Wordpress, HostGator/BlueHost and a professional domain name. This gives you longevity in the marketplace.&#10;&#10;Also, check out my latest video on how to make money online in 2017. This is all the latest and greatest stuff: https://www.youtube.com/watch?v=V6z4XoM_Lx0" id="247" name="Shape 247" title="How to Create Your Own Website (Register Domain Name &amp; Hosting) - PT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4861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your code</a:t>
            </a:r>
            <a:endParaRPr/>
          </a:p>
        </p:txBody>
      </p:sp>
      <p:pic>
        <p:nvPicPr>
          <p:cNvPr descr="In this tutorial I show you how to use the free FTP client FileZilla. While I demonstrate on a Mac, the tutorial will also work with Windows computers because the interface of FileZilla is pretty much the same.&#10;&#10;In the tutorial I show you how to: upload files and folders, rename files and folders, change file and folder permissions, download files, edit files, change file exist actions and more." id="253" name="Shape 253" title="How to Use FileZilla (FTP Tutorial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0200" y="1045800"/>
            <a:ext cx="5463600" cy="40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JavaScript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3495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“JavaScript is a scripting or programming language that allows you to implement complex things on web pages” - MDN web docs</a:t>
            </a:r>
            <a:endParaRPr/>
          </a:p>
          <a:p>
            <a:pPr indent="-311150" lvl="0" marL="45720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JavaScript is what makes your website functional and no longer static</a:t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200" y="1144925"/>
            <a:ext cx="3637846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those who will not be here on the 30th you will be expected to have your site online and ready to present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Complete your site and prepare for open lab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Fixing deployment issues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Fixing code issues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Answer questions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100" y="1257725"/>
            <a:ext cx="381301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JavaScript: A Brief History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947675" y="1567550"/>
            <a:ext cx="4388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 1995 Netscape Communications recruited Brendan Eich “The Father of JavaScript”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Netscape Communications was about to partner with Sun Microsystems to include Java into Netscape Navigator to compete with Microsoft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Java was not the language Netscape </a:t>
            </a:r>
            <a:r>
              <a:rPr lang="en"/>
              <a:t>envisioned</a:t>
            </a:r>
            <a:r>
              <a:rPr lang="en"/>
              <a:t> for its developers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Netscape wanted a faster, easier language for scripters, </a:t>
            </a:r>
            <a:r>
              <a:rPr lang="en"/>
              <a:t>amateurs</a:t>
            </a:r>
            <a:r>
              <a:rPr lang="en"/>
              <a:t>, and designers to pick up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Java for big enterprise applications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JavaScript for small scripting tasks </a:t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775" y="1667650"/>
            <a:ext cx="2711000" cy="27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JavaScript: A Brief History contd.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297500" y="1567550"/>
            <a:ext cx="3444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Brendan was able to choose the tools and knew the individuals calling the shots at Netscape to choose what this companion language would be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only thing he didn’t have was time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 May of 1995 with only 10 days Eich wrote the first JavaScript prototype </a:t>
            </a:r>
            <a:r>
              <a:rPr lang="en"/>
              <a:t>JavaScript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JavaScript was integrated into Netscape Navigator 2.0 in 1995</a:t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800" y="1460250"/>
            <a:ext cx="4096799" cy="30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 this animated video from the JavaScript for WordPress Master Course from Zac Gordon we go over a history of the JavaScript language" id="161" name="Shape 161" title="Do You Know the History of JavaScript? From Zac Gordon's JavaScript for WordPress Master Cours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297500" y="393750"/>
            <a:ext cx="70389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JavaScript important?</a:t>
            </a:r>
            <a:endParaRPr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00" y="1879250"/>
            <a:ext cx="4344669" cy="19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2893500" y="1090313"/>
            <a:ext cx="38469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JavaScript helps us rewrite Web </a:t>
            </a:r>
            <a:r>
              <a:rPr lang="en">
                <a:solidFill>
                  <a:srgbClr val="FFFFFF"/>
                </a:solidFill>
              </a:rPr>
              <a:t>Applications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825" y="1879250"/>
            <a:ext cx="4294499" cy="1939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</a:t>
            </a:r>
            <a:endParaRPr/>
          </a:p>
        </p:txBody>
      </p:sp>
      <p:pic>
        <p:nvPicPr>
          <p:cNvPr descr="This tutorial is an introduction to AJAX, or Asynchronous JavaScript and XML. Watch more at http://www.lynda.com/Facebook-tutorials/Building-Facebook-Applications-PHP-MySQL/107060-2.html?utm_medium=viral&amp;utm_source=youtube&amp;utm_campaign=videoupload-dev-RDo3hBL1rfA.&#10;&#10;&#10;&#10;This tutorial is a single movie from the JavaScript and AJAX course presented by lynda.com author Ray Villalobos. The complete course duration is 1 hour and 12 minutes long and shows how to load dynamic content from JavaScript and jQuery using AJAX methods.&#10;&#10;&quot;Introduction&#10;1. Getting Started&#10;2. Modifying the DOM&#10;3. jQuery AJAX&#10;4. AJAX in Action&#10;5. Conclusion&quot;" id="175" name="Shape 175" title="JavaScript and AJAX tutorial: What is AJAX? | lynda.co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350" y="954150"/>
            <a:ext cx="5515200" cy="41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JavaScript Important?</a:t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Do things HTML &amp; CSS are unable to provide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Write Full stack applications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Client-Side Scripts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Server-Side Code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</a:t>
            </a:r>
            <a:r>
              <a:rPr lang="en"/>
              <a:t>nhances</a:t>
            </a:r>
            <a:r>
              <a:rPr lang="en"/>
              <a:t> the user experience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Create interactivity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Comes in all shapes and sizes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Frameworks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Libraries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Transpilers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is: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Analytics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Education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Games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Creativity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u="sng">
                <a:solidFill>
                  <a:schemeClr val="hlink"/>
                </a:solidFill>
                <a:hlinkClick r:id="rId7"/>
              </a:rPr>
              <a:t>Flexibility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GitHub</a:t>
            </a:r>
            <a:endParaRPr/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&amp; GitHub have been brought up on multiple </a:t>
            </a:r>
            <a:r>
              <a:rPr lang="en"/>
              <a:t>occasions</a:t>
            </a:r>
            <a:r>
              <a:rPr lang="en"/>
              <a:t> and it may not have sunk in yet what is being talked about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Git = Version Control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GitHub = Platform that uses Git</a:t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800" y="670325"/>
            <a:ext cx="3042275" cy="38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